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80" r:id="rId4"/>
    <p:sldId id="296" r:id="rId5"/>
    <p:sldId id="294" r:id="rId6"/>
    <p:sldId id="299" r:id="rId7"/>
    <p:sldId id="295" r:id="rId8"/>
    <p:sldId id="298" r:id="rId9"/>
  </p:sldIdLst>
  <p:sldSz cx="24384000" cy="13716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B1F"/>
    <a:srgbClr val="E8A10C"/>
    <a:srgbClr val="03AE9C"/>
    <a:srgbClr val="EDE6E0"/>
    <a:srgbClr val="1F2D38"/>
    <a:srgbClr val="C0A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36" autoAdjust="0"/>
    <p:restoredTop sz="50000"/>
  </p:normalViewPr>
  <p:slideViewPr>
    <p:cSldViewPr snapToGrid="0" snapToObjects="1">
      <p:cViewPr varScale="1">
        <p:scale>
          <a:sx n="39" d="100"/>
          <a:sy n="39" d="100"/>
        </p:scale>
        <p:origin x="16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2CA5-47C9-4D36-920C-3349136A8F30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9CB29-BA75-4F5A-AE88-B3081F2E3C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141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23A5B-E466-43CA-90E5-227C7738C8B0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CA6C-06A3-4E6F-A388-BC2A3CA1C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366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967948" y="854765"/>
            <a:ext cx="21051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rgbClr val="03AE9C"/>
                </a:solidFill>
                <a:latin typeface="Helvetica Neue"/>
              </a:rPr>
              <a:t>Hello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my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name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is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title</a:t>
            </a:r>
            <a:endParaRPr lang="fr-FR" sz="9600" dirty="0">
              <a:solidFill>
                <a:srgbClr val="03AE9C"/>
              </a:solidFill>
              <a:latin typeface="Helvetica Neue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47968" y="288628"/>
            <a:ext cx="22685538" cy="520700"/>
          </a:xfrm>
          <a:prstGeom prst="rect">
            <a:avLst/>
          </a:prstGeom>
        </p:spPr>
        <p:txBody>
          <a:bodyPr lIns="108000" tIns="0" rIns="108000" bIns="0" anchor="b"/>
          <a:lstStyle>
            <a:lvl1pPr>
              <a:spcBef>
                <a:spcPts val="0"/>
              </a:spcBef>
              <a:defRPr sz="2000" i="0" cap="all" baseline="0">
                <a:solidFill>
                  <a:schemeClr val="accent4"/>
                </a:solidFill>
                <a:latin typeface="+mj-lt"/>
              </a:defRPr>
            </a:lvl1pPr>
            <a:lvl2pPr>
              <a:defRPr sz="2000"/>
            </a:lvl2pPr>
          </a:lstStyle>
          <a:p>
            <a:pPr lvl="0"/>
            <a:r>
              <a:rPr lang="en-US" noProof="0" dirty="0"/>
              <a:t>Insert a top title here - must not exceed 1 line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47968" y="809329"/>
            <a:ext cx="22685538" cy="1727498"/>
          </a:xfrm>
          <a:prstGeom prst="rect">
            <a:avLst/>
          </a:prstGeom>
          <a:noFill/>
        </p:spPr>
        <p:txBody>
          <a:bodyPr vert="horz" lIns="108000" tIns="0" rIns="108000" bIns="0" rtlCol="0" anchor="t">
            <a:noAutofit/>
          </a:bodyPr>
          <a:lstStyle/>
          <a:p>
            <a:r>
              <a:rPr lang="en-US" dirty="0"/>
              <a:t>Complete with a title here that carries your message on two lines at most for more </a:t>
            </a:r>
            <a:r>
              <a:rPr lang="en-US" noProof="0" dirty="0"/>
              <a:t>readability</a:t>
            </a:r>
          </a:p>
        </p:txBody>
      </p:sp>
    </p:spTree>
    <p:extLst>
      <p:ext uri="{BB962C8B-B14F-4D97-AF65-F5344CB8AC3E}">
        <p14:creationId xmlns:p14="http://schemas.microsoft.com/office/powerpoint/2010/main" val="381782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kern="1200" baseline="0">
          <a:solidFill>
            <a:srgbClr val="03AE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utterstock_236012332.jpg"/>
          <p:cNvPicPr/>
          <p:nvPr/>
        </p:nvPicPr>
        <p:blipFill>
          <a:blip r:embed="rId2"/>
          <a:srcRect l="31110" t="7303" r="31110" b="495897"/>
          <a:stretch>
            <a:fillRect/>
          </a:stretch>
        </p:blipFill>
        <p:spPr>
          <a:xfrm>
            <a:off x="-14760" y="5400"/>
            <a:ext cx="24412680" cy="13704480"/>
          </a:xfrm>
          <a:prstGeom prst="rect">
            <a:avLst/>
          </a:prstGeom>
          <a:ln w="12600"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-15840" y="-37440"/>
            <a:ext cx="24415200" cy="13790520"/>
          </a:xfrm>
          <a:prstGeom prst="rect">
            <a:avLst/>
          </a:prstGeom>
          <a:solidFill>
            <a:srgbClr val="1F2D38"/>
          </a:solidFill>
          <a:ln w="12600">
            <a:noFill/>
          </a:ln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BFED03-BE0F-0344-B2A9-72E81DA8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0559"/>
            <a:ext cx="24384001" cy="11878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B241B1-4135-1041-AECD-23D73BDFE8B8}"/>
              </a:ext>
            </a:extLst>
          </p:cNvPr>
          <p:cNvSpPr/>
          <p:nvPr/>
        </p:nvSpPr>
        <p:spPr>
          <a:xfrm rot="20958511">
            <a:off x="6437376" y="7242048"/>
            <a:ext cx="11448288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Page de garde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2">
            <a:extLst>
              <a:ext uri="{FF2B5EF4-FFF2-40B4-BE49-F238E27FC236}">
                <a16:creationId xmlns:a16="http://schemas.microsoft.com/office/drawing/2014/main" id="{86F6DFB7-41D7-A24B-986D-FF83B0F74C7F}"/>
              </a:ext>
            </a:extLst>
          </p:cNvPr>
          <p:cNvSpPr/>
          <p:nvPr/>
        </p:nvSpPr>
        <p:spPr>
          <a:xfrm>
            <a:off x="2429688" y="7667897"/>
            <a:ext cx="18732142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70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Who I am ?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99A4B3-62E7-2F43-BE64-AB25BC99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19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A81ECA8F-CFA0-7742-BDFD-75E1E207B8F1}"/>
              </a:ext>
            </a:extLst>
          </p:cNvPr>
          <p:cNvSpPr txBox="1"/>
          <p:nvPr/>
        </p:nvSpPr>
        <p:spPr>
          <a:xfrm>
            <a:off x="9516533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Background</a:t>
            </a:r>
          </a:p>
        </p:txBody>
      </p:sp>
      <p:sp>
        <p:nvSpPr>
          <p:cNvPr id="30" name="TextBox 75">
            <a:extLst>
              <a:ext uri="{FF2B5EF4-FFF2-40B4-BE49-F238E27FC236}">
                <a16:creationId xmlns:a16="http://schemas.microsoft.com/office/drawing/2014/main" id="{617C9341-5992-5C43-8600-9C509ABE19F6}"/>
              </a:ext>
            </a:extLst>
          </p:cNvPr>
          <p:cNvSpPr txBox="1"/>
          <p:nvPr/>
        </p:nvSpPr>
        <p:spPr>
          <a:xfrm>
            <a:off x="17288340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Why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</a:t>
            </a:r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Ironhack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?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C7611CE-F8D5-E342-947E-8B96B0939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30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3" name="TextBox 75">
            <a:extLst>
              <a:ext uri="{FF2B5EF4-FFF2-40B4-BE49-F238E27FC236}">
                <a16:creationId xmlns:a16="http://schemas.microsoft.com/office/drawing/2014/main" id="{4E1D1FE3-46E8-414E-AFBC-302A56D1503C}"/>
              </a:ext>
            </a:extLst>
          </p:cNvPr>
          <p:cNvSpPr txBox="1"/>
          <p:nvPr/>
        </p:nvSpPr>
        <p:spPr>
          <a:xfrm>
            <a:off x="2030923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Frédéric Chhean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6AF5525-770E-714A-A6BA-19107EBFF765}"/>
              </a:ext>
            </a:extLst>
          </p:cNvPr>
          <p:cNvSpPr/>
          <p:nvPr/>
        </p:nvSpPr>
        <p:spPr>
          <a:xfrm>
            <a:off x="17755383" y="5441811"/>
            <a:ext cx="4654800" cy="4654800"/>
          </a:xfrm>
          <a:prstGeom prst="ellipse">
            <a:avLst/>
          </a:prstGeom>
          <a:solidFill>
            <a:srgbClr val="E8BB1F"/>
          </a:solidFill>
          <a:ln>
            <a:solidFill>
              <a:srgbClr val="E8A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2EB5B8-C5A2-BB4D-8CDA-4B4DBB069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304" y="6006938"/>
            <a:ext cx="3274416" cy="35245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A8CC1E-1094-944D-BE6E-8AD2B295F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30" y="5441811"/>
            <a:ext cx="4654800" cy="465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Problem identified &amp; </a:t>
            </a:r>
            <a:r>
              <a:rPr lang="en-US" sz="8800" dirty="0" err="1">
                <a:solidFill>
                  <a:srgbClr val="03AE9C"/>
                </a:solidFill>
                <a:latin typeface="Berlin Sans FB Demi" panose="020E0802020502020306" pitchFamily="34" charset="0"/>
              </a:rPr>
              <a:t>Oppotunity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BB49DE-78F3-3E48-833C-845F1820EACA}"/>
              </a:ext>
            </a:extLst>
          </p:cNvPr>
          <p:cNvSpPr/>
          <p:nvPr/>
        </p:nvSpPr>
        <p:spPr>
          <a:xfrm rot="21311989">
            <a:off x="5137560" y="6163733"/>
            <a:ext cx="1487764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LACK OF KNOWLEDGED ABOUT FUNNY THINGS / LACK OF SOCIAL GAME</a:t>
            </a:r>
          </a:p>
        </p:txBody>
      </p:sp>
    </p:spTree>
    <p:extLst>
      <p:ext uri="{BB962C8B-B14F-4D97-AF65-F5344CB8AC3E}">
        <p14:creationId xmlns:p14="http://schemas.microsoft.com/office/powerpoint/2010/main" val="19518124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THE GAME: SECRET FACTS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FD9217F-600F-F34D-B275-DF9DB0F0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73" y="3168650"/>
            <a:ext cx="20285479" cy="9339036"/>
          </a:xfrm>
          <a:prstGeom prst="rect">
            <a:avLst/>
          </a:prstGeom>
          <a:ln w="50800">
            <a:solidFill>
              <a:srgbClr val="E8BB1F"/>
            </a:solidFill>
          </a:ln>
        </p:spPr>
      </p:pic>
    </p:spTree>
    <p:extLst>
      <p:ext uri="{BB962C8B-B14F-4D97-AF65-F5344CB8AC3E}">
        <p14:creationId xmlns:p14="http://schemas.microsoft.com/office/powerpoint/2010/main" val="32166705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Technical Challenges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1A911-A73A-974B-8A67-72B76C435E5C}"/>
              </a:ext>
            </a:extLst>
          </p:cNvPr>
          <p:cNvSpPr txBox="1"/>
          <p:nvPr/>
        </p:nvSpPr>
        <p:spPr>
          <a:xfrm>
            <a:off x="2021535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HTML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98AB1F1-49C1-144F-BBFD-6D01DDE3C049}"/>
              </a:ext>
            </a:extLst>
          </p:cNvPr>
          <p:cNvSpPr txBox="1"/>
          <p:nvPr/>
        </p:nvSpPr>
        <p:spPr>
          <a:xfrm>
            <a:off x="9429533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CSS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9655859-9CEC-A846-BFD1-08A14E9D78E0}"/>
              </a:ext>
            </a:extLst>
          </p:cNvPr>
          <p:cNvSpPr txBox="1"/>
          <p:nvPr/>
        </p:nvSpPr>
        <p:spPr>
          <a:xfrm>
            <a:off x="17547944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Javascript</a:t>
            </a:r>
            <a:endParaRPr lang="fr-FR" sz="4400" dirty="0">
              <a:solidFill>
                <a:srgbClr val="E8A10C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E139C6D-C736-994B-AB37-E75AA5961CD0}"/>
              </a:ext>
            </a:extLst>
          </p:cNvPr>
          <p:cNvCxnSpPr/>
          <p:nvPr/>
        </p:nvCxnSpPr>
        <p:spPr>
          <a:xfrm>
            <a:off x="8123248" y="5303520"/>
            <a:ext cx="0" cy="5355771"/>
          </a:xfrm>
          <a:prstGeom prst="line">
            <a:avLst/>
          </a:prstGeom>
          <a:ln w="76200">
            <a:solidFill>
              <a:srgbClr val="E8B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707B4F7-F1AF-0144-A162-AFA8CD3C74C1}"/>
              </a:ext>
            </a:extLst>
          </p:cNvPr>
          <p:cNvCxnSpPr/>
          <p:nvPr/>
        </p:nvCxnSpPr>
        <p:spPr>
          <a:xfrm>
            <a:off x="16248345" y="5303520"/>
            <a:ext cx="0" cy="5355771"/>
          </a:xfrm>
          <a:prstGeom prst="line">
            <a:avLst/>
          </a:prstGeom>
          <a:ln w="76200">
            <a:solidFill>
              <a:srgbClr val="E8B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9689D792-79DC-1748-A9DF-275551585F42}"/>
              </a:ext>
            </a:extLst>
          </p:cNvPr>
          <p:cNvSpPr txBox="1"/>
          <p:nvPr/>
        </p:nvSpPr>
        <p:spPr>
          <a:xfrm>
            <a:off x="1512131" y="6409619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DOM </a:t>
            </a:r>
            <a:r>
              <a:rPr lang="fr-FR" sz="3200" dirty="0" err="1">
                <a:latin typeface="Berlin Sans FB Demi" panose="020E0802020502020306" pitchFamily="34" charset="0"/>
              </a:rPr>
              <a:t>tree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1537642-B7F8-2C44-8A1F-330A80582904}"/>
              </a:ext>
            </a:extLst>
          </p:cNvPr>
          <p:cNvSpPr txBox="1"/>
          <p:nvPr/>
        </p:nvSpPr>
        <p:spPr>
          <a:xfrm>
            <a:off x="1512131" y="77159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Block vs </a:t>
            </a:r>
            <a:r>
              <a:rPr lang="fr-FR" sz="3200" dirty="0" err="1">
                <a:latin typeface="Berlin Sans FB Demi" panose="020E0802020502020306" pitchFamily="34" charset="0"/>
              </a:rPr>
              <a:t>Inline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845D8DE-C75B-6447-A745-E0BA2D427FC6}"/>
              </a:ext>
            </a:extLst>
          </p:cNvPr>
          <p:cNvSpPr txBox="1"/>
          <p:nvPr/>
        </p:nvSpPr>
        <p:spPr>
          <a:xfrm>
            <a:off x="1512131" y="9022190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Tag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DC8DA10D-95A0-5642-AC97-5C2CDD23AF76}"/>
              </a:ext>
            </a:extLst>
          </p:cNvPr>
          <p:cNvSpPr txBox="1"/>
          <p:nvPr/>
        </p:nvSpPr>
        <p:spPr>
          <a:xfrm>
            <a:off x="1263340" y="101813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So </a:t>
            </a:r>
            <a:r>
              <a:rPr lang="fr-FR" sz="3200" dirty="0" err="1">
                <a:latin typeface="Berlin Sans FB Demi" panose="020E0802020502020306" pitchFamily="34" charset="0"/>
              </a:rPr>
              <a:t>much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DE33E2D3-21E2-BB44-8BAD-207D3BFA4EE5}"/>
              </a:ext>
            </a:extLst>
          </p:cNvPr>
          <p:cNvSpPr txBox="1"/>
          <p:nvPr/>
        </p:nvSpPr>
        <p:spPr>
          <a:xfrm>
            <a:off x="9121246" y="6409619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Selectors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D95284E-C1EB-FF48-A2D1-862F4B1918FB}"/>
              </a:ext>
            </a:extLst>
          </p:cNvPr>
          <p:cNvSpPr txBox="1"/>
          <p:nvPr/>
        </p:nvSpPr>
        <p:spPr>
          <a:xfrm>
            <a:off x="9121246" y="77159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Style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A3EE9B87-0132-4F49-BF49-462D87148D34}"/>
              </a:ext>
            </a:extLst>
          </p:cNvPr>
          <p:cNvSpPr txBox="1"/>
          <p:nvPr/>
        </p:nvSpPr>
        <p:spPr>
          <a:xfrm>
            <a:off x="9121246" y="9022190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Positioning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BCF5D77F-A574-5848-9658-96D398D50229}"/>
              </a:ext>
            </a:extLst>
          </p:cNvPr>
          <p:cNvSpPr txBox="1"/>
          <p:nvPr/>
        </p:nvSpPr>
        <p:spPr>
          <a:xfrm>
            <a:off x="17187560" y="6409619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Functions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3D0EDE47-18C6-234A-A157-A602CB63EAB0}"/>
              </a:ext>
            </a:extLst>
          </p:cNvPr>
          <p:cNvSpPr txBox="1"/>
          <p:nvPr/>
        </p:nvSpPr>
        <p:spPr>
          <a:xfrm>
            <a:off x="17187560" y="77159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Array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3E28744D-E06B-F340-838D-F16E31C359E1}"/>
              </a:ext>
            </a:extLst>
          </p:cNvPr>
          <p:cNvSpPr txBox="1"/>
          <p:nvPr/>
        </p:nvSpPr>
        <p:spPr>
          <a:xfrm>
            <a:off x="17187560" y="9022190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Objects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B14934B5-8AC4-C248-9A65-2668A0B51091}"/>
              </a:ext>
            </a:extLst>
          </p:cNvPr>
          <p:cNvSpPr txBox="1"/>
          <p:nvPr/>
        </p:nvSpPr>
        <p:spPr>
          <a:xfrm>
            <a:off x="8986749" y="101813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So </a:t>
            </a:r>
            <a:r>
              <a:rPr lang="fr-FR" sz="3200" dirty="0" err="1">
                <a:latin typeface="Berlin Sans FB Demi" panose="020E0802020502020306" pitchFamily="34" charset="0"/>
              </a:rPr>
              <a:t>much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B23B0C32-90C9-BC46-A598-6476A539D003}"/>
              </a:ext>
            </a:extLst>
          </p:cNvPr>
          <p:cNvSpPr txBox="1"/>
          <p:nvPr/>
        </p:nvSpPr>
        <p:spPr>
          <a:xfrm>
            <a:off x="17167369" y="10181305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So </a:t>
            </a:r>
            <a:r>
              <a:rPr lang="fr-FR" sz="3200" dirty="0" err="1">
                <a:latin typeface="Berlin Sans FB Demi" panose="020E0802020502020306" pitchFamily="34" charset="0"/>
              </a:rPr>
              <a:t>much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2875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Technical Challenges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C9726-BB77-2E4F-8463-857A43BE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60" y="3864428"/>
            <a:ext cx="4876800" cy="48768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522DFD5-BC86-A64E-9402-F62D3A381064}"/>
              </a:ext>
            </a:extLst>
          </p:cNvPr>
          <p:cNvSpPr txBox="1"/>
          <p:nvPr/>
        </p:nvSpPr>
        <p:spPr>
          <a:xfrm>
            <a:off x="2042188" y="9185475"/>
            <a:ext cx="7258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How to </a:t>
            </a:r>
            <a:r>
              <a:rPr lang="fr-FR" sz="3200" dirty="0" err="1">
                <a:latin typeface="Berlin Sans FB Demi" panose="020E0802020502020306" pitchFamily="34" charset="0"/>
              </a:rPr>
              <a:t>make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my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mind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well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with</a:t>
            </a:r>
            <a:r>
              <a:rPr lang="fr-FR" sz="3200" dirty="0">
                <a:latin typeface="Berlin Sans FB Demi" panose="020E0802020502020306" pitchFamily="34" charset="0"/>
              </a:rPr>
              <a:t> all the concepts and mix </a:t>
            </a:r>
            <a:r>
              <a:rPr lang="fr-FR" sz="3200" dirty="0" err="1">
                <a:latin typeface="Berlin Sans FB Demi" panose="020E0802020502020306" pitchFamily="34" charset="0"/>
              </a:rPr>
              <a:t>everythins</a:t>
            </a:r>
            <a:r>
              <a:rPr lang="fr-FR" sz="3200" dirty="0">
                <a:latin typeface="Berlin Sans FB Demi" panose="020E0802020502020306" pitchFamily="34" charset="0"/>
              </a:rPr>
              <a:t> ? </a:t>
            </a:r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303DAF5B-FC05-B040-AB23-51023BE1894E}"/>
              </a:ext>
            </a:extLst>
          </p:cNvPr>
          <p:cNvSpPr/>
          <p:nvPr/>
        </p:nvSpPr>
        <p:spPr>
          <a:xfrm>
            <a:off x="9300733" y="6858000"/>
            <a:ext cx="4284643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F97922-7252-764F-A7D9-CE49B0066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250" y="3668485"/>
            <a:ext cx="16482786" cy="70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6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Biggest Mistakes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4628393-273F-124A-9419-ABD92ABD0B0D}"/>
              </a:ext>
            </a:extLst>
          </p:cNvPr>
          <p:cNvSpPr txBox="1"/>
          <p:nvPr/>
        </p:nvSpPr>
        <p:spPr>
          <a:xfrm>
            <a:off x="1680346" y="9668041"/>
            <a:ext cx="21538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latin typeface="Berlin Sans FB Demi" panose="020E0802020502020306" pitchFamily="34" charset="0"/>
              </a:rPr>
              <a:t>NOT </a:t>
            </a:r>
            <a:r>
              <a:rPr lang="fr-FR" sz="5400" dirty="0" err="1">
                <a:latin typeface="Berlin Sans FB Demi" panose="020E0802020502020306" pitchFamily="34" charset="0"/>
              </a:rPr>
              <a:t>think</a:t>
            </a:r>
            <a:r>
              <a:rPr lang="fr-FR" sz="5400" dirty="0">
                <a:latin typeface="Berlin Sans FB Demi" panose="020E0802020502020306" pitchFamily="34" charset="0"/>
              </a:rPr>
              <a:t> of a global </a:t>
            </a:r>
            <a:r>
              <a:rPr lang="fr-FR" sz="5400" dirty="0" err="1">
                <a:latin typeface="Berlin Sans FB Demi" panose="020E0802020502020306" pitchFamily="34" charset="0"/>
              </a:rPr>
              <a:t>overview</a:t>
            </a:r>
            <a:r>
              <a:rPr lang="fr-FR" sz="5400" dirty="0">
                <a:latin typeface="Berlin Sans FB Demi" panose="020E0802020502020306" pitchFamily="34" charset="0"/>
              </a:rPr>
              <a:t> and all the user </a:t>
            </a:r>
            <a:r>
              <a:rPr lang="fr-FR" sz="5400" dirty="0" err="1">
                <a:latin typeface="Berlin Sans FB Demi" panose="020E0802020502020306" pitchFamily="34" charset="0"/>
              </a:rPr>
              <a:t>journey</a:t>
            </a:r>
            <a:r>
              <a:rPr lang="fr-FR" sz="5400" dirty="0">
                <a:latin typeface="Berlin Sans FB Demi" panose="020E0802020502020306" pitchFamily="34" charset="0"/>
              </a:rPr>
              <a:t> </a:t>
            </a:r>
            <a:r>
              <a:rPr lang="fr-FR" sz="5400" dirty="0" err="1">
                <a:latin typeface="Berlin Sans FB Demi" panose="020E0802020502020306" pitchFamily="34" charset="0"/>
              </a:rPr>
              <a:t>before</a:t>
            </a:r>
            <a:r>
              <a:rPr lang="fr-FR" sz="5400" dirty="0">
                <a:latin typeface="Berlin Sans FB Demi" panose="020E0802020502020306" pitchFamily="34" charset="0"/>
              </a:rPr>
              <a:t> acting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D894DF-F314-EA4B-9FA6-B914B538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479" y="4047959"/>
            <a:ext cx="4466614" cy="44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88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Product Road 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86775" y="6272669"/>
            <a:ext cx="3123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8A10C"/>
                </a:solidFill>
                <a:latin typeface="Berlin Sans FB Demi" panose="020E0802020502020306" pitchFamily="34" charset="0"/>
              </a:rPr>
              <a:t>2019</a:t>
            </a:r>
          </a:p>
        </p:txBody>
      </p:sp>
      <p:sp>
        <p:nvSpPr>
          <p:cNvPr id="18" name="Line 2"/>
          <p:cNvSpPr/>
          <p:nvPr/>
        </p:nvSpPr>
        <p:spPr>
          <a:xfrm>
            <a:off x="1026237" y="8154528"/>
            <a:ext cx="22329000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sp>
        <p:nvSpPr>
          <p:cNvPr id="19" name="CustomShape 22"/>
          <p:cNvSpPr/>
          <p:nvPr/>
        </p:nvSpPr>
        <p:spPr>
          <a:xfrm>
            <a:off x="288527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0" name="CustomShape 23"/>
          <p:cNvSpPr/>
          <p:nvPr/>
        </p:nvSpPr>
        <p:spPr>
          <a:xfrm>
            <a:off x="847967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1" name="CustomShape 24"/>
          <p:cNvSpPr/>
          <p:nvPr/>
        </p:nvSpPr>
        <p:spPr>
          <a:xfrm>
            <a:off x="1417019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2" name="CustomShape 25"/>
          <p:cNvSpPr/>
          <p:nvPr/>
        </p:nvSpPr>
        <p:spPr>
          <a:xfrm>
            <a:off x="19671717" y="7290888"/>
            <a:ext cx="1727280" cy="1727280"/>
          </a:xfrm>
          <a:prstGeom prst="ellipse">
            <a:avLst/>
          </a:prstGeom>
          <a:solidFill>
            <a:srgbClr val="E8A10C"/>
          </a:solidFill>
          <a:ln w="12600">
            <a:noFill/>
          </a:ln>
        </p:spPr>
      </p:sp>
      <p:sp>
        <p:nvSpPr>
          <p:cNvPr id="25" name="CustomShape 26"/>
          <p:cNvSpPr/>
          <p:nvPr/>
        </p:nvSpPr>
        <p:spPr>
          <a:xfrm>
            <a:off x="337811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S2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6" name="CustomShape 27"/>
          <p:cNvSpPr/>
          <p:nvPr/>
        </p:nvSpPr>
        <p:spPr>
          <a:xfrm>
            <a:off x="898043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S3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7" name="CustomShape 28"/>
          <p:cNvSpPr/>
          <p:nvPr/>
        </p:nvSpPr>
        <p:spPr>
          <a:xfrm>
            <a:off x="1466339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S4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2016455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50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S1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627" y="10082949"/>
            <a:ext cx="645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MVP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2253" y="5344318"/>
            <a:ext cx="5962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Working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with</a:t>
            </a:r>
            <a:r>
              <a:rPr lang="fr-FR" sz="3600" dirty="0">
                <a:latin typeface="Berlin Sans FB Demi" panose="020E0802020502020306" pitchFamily="34" charset="0"/>
              </a:rPr>
              <a:t> UX / UI Designer and XP </a:t>
            </a:r>
            <a:r>
              <a:rPr lang="fr-FR" sz="3600" dirty="0" err="1">
                <a:latin typeface="Berlin Sans FB Demi" panose="020E0802020502020306" pitchFamily="34" charset="0"/>
              </a:rPr>
              <a:t>Developers</a:t>
            </a:r>
            <a:r>
              <a:rPr lang="fr-FR" sz="3600" dirty="0">
                <a:latin typeface="Berlin Sans FB Demi" panose="020E0802020502020306" pitchFamily="34" charset="0"/>
              </a:rPr>
              <a:t> for </a:t>
            </a:r>
            <a:r>
              <a:rPr lang="fr-FR" sz="3600" dirty="0" err="1">
                <a:latin typeface="Berlin Sans FB Demi" panose="020E0802020502020306" pitchFamily="34" charset="0"/>
              </a:rPr>
              <a:t>updated</a:t>
            </a:r>
            <a:r>
              <a:rPr lang="fr-FR" sz="3600" dirty="0">
                <a:latin typeface="Berlin Sans FB Demi" panose="020E0802020502020306" pitchFamily="34" charset="0"/>
              </a:rPr>
              <a:t> version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90737" y="9881808"/>
            <a:ext cx="5420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Presentation</a:t>
            </a:r>
            <a:r>
              <a:rPr lang="fr-FR" sz="3600" dirty="0">
                <a:latin typeface="Berlin Sans FB Demi" panose="020E0802020502020306" pitchFamily="34" charset="0"/>
              </a:rPr>
              <a:t> and </a:t>
            </a:r>
            <a:r>
              <a:rPr lang="fr-FR" sz="3600" dirty="0" err="1">
                <a:latin typeface="Berlin Sans FB Demi" panose="020E0802020502020306" pitchFamily="34" charset="0"/>
              </a:rPr>
              <a:t>sell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it</a:t>
            </a:r>
            <a:endParaRPr lang="fr-FR" sz="3600" dirty="0">
              <a:latin typeface="Berlin Sans FB Demi" panose="020E0802020502020306" pitchFamily="34" charset="0"/>
            </a:endParaRPr>
          </a:p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to Facebook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662B4B20-B999-3744-B33F-461213681D2A}"/>
              </a:ext>
            </a:extLst>
          </p:cNvPr>
          <p:cNvSpPr txBox="1"/>
          <p:nvPr/>
        </p:nvSpPr>
        <p:spPr>
          <a:xfrm>
            <a:off x="17396935" y="5211837"/>
            <a:ext cx="627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International </a:t>
            </a:r>
            <a:r>
              <a:rPr lang="fr-FR" sz="3600" dirty="0" err="1">
                <a:latin typeface="Berlin Sans FB Demi" panose="020E0802020502020306" pitchFamily="34" charset="0"/>
              </a:rPr>
              <a:t>deployment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BA9AAAEB-ACE6-034F-99DA-32A40E9F420A}"/>
              </a:ext>
            </a:extLst>
          </p:cNvPr>
          <p:cNvSpPr txBox="1"/>
          <p:nvPr/>
        </p:nvSpPr>
        <p:spPr>
          <a:xfrm>
            <a:off x="18874575" y="6272669"/>
            <a:ext cx="3123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E8A10C"/>
                </a:solidFill>
                <a:latin typeface="Berlin Sans FB Demi" panose="020E0802020502020306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171122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123</Words>
  <Application>Microsoft Macintosh PowerPoint</Application>
  <PresentationFormat>Personnalisé</PresentationFormat>
  <Paragraphs>40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Berlin Sans FB Demi</vt:lpstr>
      <vt:lpstr>Calibri</vt:lpstr>
      <vt:lpstr>Helvetica Neue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Product Road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Coudouy</dc:creator>
  <cp:lastModifiedBy>Frédéric Chhean</cp:lastModifiedBy>
  <cp:revision>95</cp:revision>
  <dcterms:modified xsi:type="dcterms:W3CDTF">2019-04-04T14:09:46Z</dcterms:modified>
</cp:coreProperties>
</file>